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проведенных мероприятиях в подготовительной логопедической группе «Солнышко» на методической неделе «Литературный калейдоскоп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429132"/>
            <a:ext cx="2714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высшей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 №3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Ирина Евгеньевна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Драгунова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Логопедическая 2018\фото детей 2018\Переписка с детьми друго города\20190130_111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4286279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день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ои документы\Логопедическая 2018\фото детей 2018\В Библиотеку\20190314_1209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66437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dirty="0"/>
          </a:p>
        </p:txBody>
      </p:sp>
      <p:pic>
        <p:nvPicPr>
          <p:cNvPr id="5" name="Рисунок 4" descr="D:\Мои документы\Логопедическая 2018\фото детей 2018\Конкурс чтецов\20190117_162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презентаций мини проектов</a:t>
            </a:r>
            <a:endParaRPr lang="ru-RU" dirty="0"/>
          </a:p>
        </p:txBody>
      </p:sp>
      <p:pic>
        <p:nvPicPr>
          <p:cNvPr id="5" name="Рисунок 4" descr="D:\Мои документы\Логопедическая 2018\фото детей 2018\Защита проектов по Зимнему отдыху\IMG-20190321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6437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Книжкин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dirty="0"/>
          </a:p>
        </p:txBody>
      </p:sp>
      <p:pic>
        <p:nvPicPr>
          <p:cNvPr id="5" name="Рисунок 4" descr="D:\Мои документы\Логопедическая 2018\фото детей 2018\В Библиотеку\IMG-20190322-WA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46434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 проект «Письмо другу»</a:t>
            </a:r>
            <a:endParaRPr lang="ru-RU" dirty="0"/>
          </a:p>
        </p:txBody>
      </p:sp>
      <p:pic>
        <p:nvPicPr>
          <p:cNvPr id="5" name="Рисунок 4" descr="D:\Мои документы\Логопедическая 2018\фото детей 2018\Переписка с детьми друго города\20190130_111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Отчет  о проведенных мероприятиях в подготовительной логопедической группе «Солнышко» на методической неделе «Литературный калейдоскоп»</vt:lpstr>
      <vt:lpstr>1 день  Экскурсия в библиотеку</vt:lpstr>
      <vt:lpstr>2 день  Конкурс чтецов</vt:lpstr>
      <vt:lpstr>3 день  Конкурс презентаций мини проектов</vt:lpstr>
      <vt:lpstr>4 день  Книжкин день</vt:lpstr>
      <vt:lpstr>5 день  Мини проект «Письмо другу»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проведенных мероприятиях в подготовительной логопедической группе «Солнышко» на методической неделе «Литературный калейдоскоп»</dc:title>
  <dc:creator>user</dc:creator>
  <cp:lastModifiedBy>user</cp:lastModifiedBy>
  <cp:revision>2</cp:revision>
  <dcterms:created xsi:type="dcterms:W3CDTF">2019-03-27T15:27:29Z</dcterms:created>
  <dcterms:modified xsi:type="dcterms:W3CDTF">2019-03-27T15:47:17Z</dcterms:modified>
</cp:coreProperties>
</file>